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AD8B2CA-3EBC-4962-956E-33445A0ED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A02A6C0B-1463-46F9-9F78-C7E2A163A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F07BAE2-B68E-49B4-93D5-F2C68B38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2E5DAE0-6EA4-4727-BE72-613C7F2B8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0B88238-CCA2-4BC2-833F-B3465B6F4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021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29B042F-4BBA-43F5-90DC-9AC69ED8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9906F13E-5766-4355-9B7C-C51AF8D9B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6A8083D-DAB5-48A4-A40F-2746B423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7C6D1E9-6C6A-4B18-BE77-DB4BAFCE9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096BA5A-E203-44E3-835A-0722574C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680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86F1B0DB-8E84-4A7B-89D4-349A5393C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D99638BD-1A1C-4342-A5F2-7B48E89FD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86077B7-D58E-494E-BCE9-50EA8473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8CBD78A-961E-40A6-A7D7-CD38E7C2F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73570EB-4416-48EC-B3D3-CFE02F5D9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94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5CBA8A2-4B49-41F4-8019-A60F6D9A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2F01219-78EE-42EB-BF30-ACFC3CF12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B9425EF-9489-44F0-893D-52B6C36F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F0814C4-F395-4F09-8A7F-577331C3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8A056FE-6AB2-4093-92CE-70813C76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5131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4C472A7-61EB-47F7-BDCC-D358945E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AE7A8AD-6CBC-43D2-904C-EFFE8F2F5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0A0642F-9876-438E-B601-007CE4B55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F04014B-79AD-4ED3-BA81-AF6C6BC02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BB0B061-E5D4-44CF-894E-6F881A78A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275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2A5EF43-43E3-47BD-A9D0-055A4E2EC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49DEEDE-22B3-4283-99D6-291559353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E8B694B6-1E49-4D11-ADA5-917B603CA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22DDE07-FFB2-4066-B8AE-B9FACD265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994C636-43A3-4A45-A252-B19422B94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8B0264E-A16D-4719-B363-49365BAEC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7004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A07DB00-FF58-4B88-B83F-2C8AF2228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4E10EFDF-ECE0-4884-9064-FDD6DCA83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4666CB3-A21F-40F3-B3EF-C0AB0A8D9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C876C12-4EAE-494D-A3BD-CB4569B2E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075E40C7-08AF-4019-847A-420E8F44A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CC76035F-EF62-4862-91E3-51A40173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09E933A0-563B-4D69-9577-9075DACA4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1D23FD76-0CB8-42EA-889D-76061FDD9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690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BFE61EE-6526-490E-AB48-8AEFF7AF8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848DBF9F-AB89-437A-BFB8-A1F255068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B7B3C292-09A6-4C14-87D2-F550714FE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390E562F-1DF7-424A-B66F-72728FD6B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177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2C802AE8-14E7-4122-9EDF-C2DC095C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539BD809-9E49-416F-99DB-09DCB1957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DB95CEB-F2A8-423B-BE29-BB7526B1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964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F756450-97C1-44C5-A0B8-FEEC27249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922F186-C635-43B2-9F3C-4512DB265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01CC179-C920-4422-B60C-6F6B6A509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A308D12-47D6-4FF8-ABB6-3701E4216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E3FF357-B9EA-4DFF-8261-9F95FA0D3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0DB007D5-A3BA-483C-84B7-1EC65232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0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CC40B27-27FA-4479-982A-08007E25B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48400B0D-60E7-4B1F-9BF8-4BB940F57D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94E4BAD2-4769-41C8-BE75-E3BE09B9D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1D7D529-1E85-43CD-A802-EAEB54B5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E9E4E4A-CCC5-47F1-99E7-DEA998F8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25BF49C-D2AC-4B3F-B2F7-5F225F594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6636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3F21DB46-67FC-4827-8EE1-8FE00564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7D94B60-559D-45D0-B099-2529F5D56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AED3258-ECA2-46EB-9F42-0139509D9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0A648-E706-42A2-B384-21848926E8B4}" type="datetimeFigureOut">
              <a:rPr lang="th-TH" smtClean="0"/>
              <a:t>22/08/67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390D3DA-DD2C-457C-B79A-900B2DDCE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A42120C-42B2-4E51-B94A-69CFBC1B7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4374-30F3-4265-BC02-9597F94B0A6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838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รูปภาพ 12">
            <a:extLst>
              <a:ext uri="{FF2B5EF4-FFF2-40B4-BE49-F238E27FC236}">
                <a16:creationId xmlns:a16="http://schemas.microsoft.com/office/drawing/2014/main" id="{A3571389-7F0B-4ED3-B015-ED58199549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354" y="0"/>
            <a:ext cx="928769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2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37FDB130-79B1-4217-85F5-B8705D0EE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908" y="0"/>
            <a:ext cx="897418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37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D89B7A86-9370-4BD4-817E-E37E09E92C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23" y="0"/>
            <a:ext cx="88435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70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BDC92BFC-81AF-4766-A454-CD000EEE7D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452" y="770637"/>
            <a:ext cx="7789095" cy="531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643634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แบบจอกว้าง</PresentationFormat>
  <Paragraphs>0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MC</dc:creator>
  <cp:lastModifiedBy>MC</cp:lastModifiedBy>
  <cp:revision>2</cp:revision>
  <dcterms:created xsi:type="dcterms:W3CDTF">2024-08-22T02:49:01Z</dcterms:created>
  <dcterms:modified xsi:type="dcterms:W3CDTF">2024-08-22T02:54:04Z</dcterms:modified>
</cp:coreProperties>
</file>