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1A39-D2B1-4369-BFE9-DA58C7850882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4A4-D071-40DC-BE82-DF3118D87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677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087B35-5873-4E24-8402-D14DAA892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8C715A6-EF2B-45D7-AB77-35D13049A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EA3377C-64D6-42F6-84A4-849CA323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83B602F-6E1F-43DE-9AA8-3C3430D0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128FB5-E821-4375-8C03-F36EC2B4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4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8471FF-439B-4853-90F7-08F52DDC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575B3CA-2748-423E-8DC6-B65D8861F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BC3823F-5D95-4E36-B94D-89290C75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4CF151-AA50-4E76-A297-7CC827BD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D791C36-5745-43AB-B5C0-477FBF3A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18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F719EAC-797F-4E70-83A4-9E7C5BBE6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0D56FEC-9083-4E4F-930F-905C19BAB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1C1E77E-437C-4B4F-990F-3D711154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231F09E-E31A-4923-A465-D0C88D0C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466CA35-2360-4AED-8A57-AAB9E66E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22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AE2184-694F-4F4E-8F0F-6C601918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B41E7D-93CF-40E7-8B33-9274D86F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18EC6F-AD76-4DE0-A484-8C2D1749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9D1BD3B-2BDF-4614-8922-399EC596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DB69BAA-43A9-4863-A466-7033857F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018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4EB23F0-CD75-4FD6-B388-FD39CA1E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8BD0FB-349E-4449-A8AD-F2922191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056835-59BA-4A2C-B307-819147E8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47E271-9863-4D4F-8110-39ED1AF4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D1C6E4-1BB2-4EC0-AACD-86AABABE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230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6E6C2F-01C3-4992-90BC-30992206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98F72D5-0497-4BBE-B204-04B15F8E9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FFB7370-D450-4C0F-AB0A-EA96AB0A0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59D1529-D98D-401B-8FD4-08067EE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E08DF3E-8AF3-420B-9E9A-084FB0B8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EF97403-0E90-4311-BA3C-63522902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25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3F1790-0CF3-4690-9E60-5F67405E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9BEC2AA-CB0B-41E2-B42A-792B70788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5628F62-52CC-4DD1-B711-84258008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4387DD7-7723-4CDE-BCDA-E94E78A42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E0BD40E-7996-4A8D-87A5-C2AC20D57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5A679B2-3DF8-4FDE-8940-99A261D4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5CCB0EA-0EF0-4CEA-86A2-15336CF4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FEEEEF5-2A8C-49BB-9D5E-30BEA848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34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604298-13B7-4E0A-A9B4-4DED7D78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01F163E-0E72-4C63-8F8F-8D6D248B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9CF38B2-EA43-4DC7-93D3-BD7EB346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19D64DF-00B4-448A-8AB1-E96D4CD8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18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388EA29-149F-400E-9E0E-DF2228A7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67832C2-19D5-498D-9D19-D36AA56D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6012AAD-5AC8-470E-8EDC-8DFCCDD3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39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507365-2999-4D98-90B5-E5BB6F7A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469148-3BCA-4FA8-9178-75771AB3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4E25BF5-6604-4E29-BD07-120F437B3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93C6BB6-1A4E-4FFB-A2A7-9C612B54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C44C5CB-83F8-428E-BA3D-6A34E3BD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4E50D5E-E107-458B-A5D7-49B12330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9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F45E81-2A6B-4D8D-BDB7-F8C01922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B37571E-776A-410D-8283-14DBF0104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2D8AE5A-2AFA-4C8A-A6CA-FAC77E4E6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16AEE7D-D7EB-444E-B390-2E4A2AA5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6CB59E2-E515-437D-9121-07CFF883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3E9314B-F377-44BC-AF41-BD862D28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985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67414D2-B0AD-41E7-AEE9-5F5FF70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5DE278D-8674-4247-BB55-52D24BA0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7C700AA-2BCB-4DD4-AEE6-8538BB9B1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6D5F-A385-40E1-A82D-E26071A1FD7F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D563080-C70E-4B03-93F6-E1E740118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0E74B3C-CBEC-4A1C-B0FC-7C9823FF6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D8DD-9AE4-47C5-91D6-141BEC667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259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48F00F3-A3C9-4DCA-B8D6-4C6A30CC7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7DAA30-531E-46F2-A886-BB49A2C8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1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65035BC-892E-4E88-BDB8-42A089C9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1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8560F49-6583-4D95-9F45-B1FEBB28C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1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725DB63-08A0-4079-A198-94C27E1F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DEA1894-88EA-4BC7-935D-3AE089BA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759BA59-26DF-4D2B-AE9E-409000BA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5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46E6EED-4E16-4D68-AE5E-1E81A932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334CD12-D23B-43DD-9C97-BFB6573B4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60E6D60-A381-40A4-970C-FA0C7B6D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3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78E7BFB-C77F-495E-99BF-949AA58E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8"/>
            <a:ext cx="12193452" cy="68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55200F8-FF38-4E3D-87A3-EE3A9281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0FD7475-F62F-462D-B22F-94C8449B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81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5FCE8C9-DB13-43E6-9CE6-5BA76B30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2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FC70EE9-5204-454C-9F3F-BDCB25C26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0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9349892-E8C3-48CD-913E-EA4B97A5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828BE8A-5126-4FF3-9E04-80A1D22DD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1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B38C359-7128-4B85-ACF5-91D0B2C3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6FA0465-A70A-48F9-BEB3-8E6C9B3A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9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BF7EEBA-A99A-4066-B98F-47CE034E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6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C958D16-CB0F-4031-BB10-1CC5014E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62AC14D-B7FA-4876-94EF-521B020D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017DC7D-02F6-4A71-BAD3-A04BA274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4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7D6DC6E-6CAB-466D-9473-B3F48BB5C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65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แบบจอกว้าง</PresentationFormat>
  <Paragraphs>0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MC</dc:creator>
  <cp:lastModifiedBy>MC</cp:lastModifiedBy>
  <cp:revision>4</cp:revision>
  <dcterms:created xsi:type="dcterms:W3CDTF">2024-04-24T02:51:05Z</dcterms:created>
  <dcterms:modified xsi:type="dcterms:W3CDTF">2024-04-24T03:19:39Z</dcterms:modified>
</cp:coreProperties>
</file>