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E21AF0D-5334-48F7-BE48-28E67C2AB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A1E869F5-D108-4161-A6D9-152722EE4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8ABD65D-8D49-4CB5-B528-BC6AE778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13A7E3D-9E05-40FE-989D-7F7843D3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68D4FD2-1279-48B8-A312-18337BF1F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958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AAC4C29-2070-4CC6-ABA3-3C660BCF0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8F34DB46-7806-40A7-9BC9-267C4C9E7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18F61A0-DDBB-47CB-9699-6AD58D763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5E34EAE-F2F9-4AE9-8BD3-CB80DCF55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11288A4-0994-42E8-8A83-445732175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7117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2AC72D21-6DC5-40CC-B77B-2C34F0AC19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FB3B22C-74FA-4E66-A6B9-B16E3FB07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66767E8-AF0E-4D5B-80F5-6621A3BA5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B6C49A5-279A-402D-B423-0DF496665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829E481-F681-482F-A12C-10C837B9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0817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A85D7B1-2F87-4696-A020-419691D2D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E1832F6-842E-4E22-8BDB-EF88B2B43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FFF4FE1-781F-4B94-B71A-944E28F1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EFC7BF6-2DBE-41DF-9275-4A7C93E45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405D156-F824-4260-BA8A-8131B8B9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295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6CD5675-4023-4C81-9F4F-CF021B910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F8651831-80B7-451B-A4C9-9FFE2B253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D2CAB8F-9823-4DEC-B80E-99891CFF4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FAEE398-6A78-42F5-8B46-579CA050D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85689E9-E0C1-41A9-9177-53D6EB459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321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E0ED226-E01B-4902-A82F-436F6D00D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ECFBAFB-632F-4B55-85CF-6E960C1D09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FD2366D-3831-42D6-B358-6C14F94A6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F317265-CCC4-460F-AD22-AB0B243C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D02F536-D89A-444C-BF4B-73B84CDF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98E887D-6E93-477A-8CBA-A89FA694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093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9ECCFC2-7791-48CB-80E8-99847D47C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65DF005-541B-4F76-B026-1511D0727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F435AA6D-C403-4BCB-8FC7-7DA522464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8E37A4F8-F3FC-4620-919F-A6E773042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439B77A6-33A3-42BA-AF31-30B899AAD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D6878A65-FEA1-4CE9-8026-FC8EB3F8D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56484FCD-8FB8-436B-A2FB-6ACD63948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3A1B6C91-43CD-401A-934E-027946CC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210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A1F8CBE-CCB3-4CA1-B2F5-95A405201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CD4783AB-F8E0-4997-9F80-4DCADD04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DB71EE5-D1D5-451A-84C7-F69026392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11C57486-5BA0-46DF-84BB-DF9DAAF1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26968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50204678-870C-4B99-B978-58CEC185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83DB106F-C123-48E2-89EA-8BDDBCA6B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BC2CAC2C-6D9D-4C8A-B2E9-F1DE18D0C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098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0EB69D5-CB18-4850-B0A2-96D361C25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D8EFF8E-6417-4885-A50C-D284E14F5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9B1D8C8-D755-49FA-A621-728981F79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D94A97BC-28E1-4338-83AB-FA915248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F0677523-30BA-453E-A68B-AF2CA90C9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72EDD462-1407-4E8B-ACF3-0902CB739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357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42A30A2-07C8-4798-9A34-085E0F9A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BB9DC90-752A-4A4E-93F6-C9F08CED6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89883CCB-F359-4976-920E-2600749ED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7EA9FE63-E23B-4B98-838B-2DCB76F1D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3BFE44D3-2EFF-4940-A6A7-15565E87D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8BC431D-21C8-4892-B51B-A9E2C1C91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622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A463C3F6-442C-40C6-B7DF-A63E2174D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54972D7-AA5C-4639-BA59-80F2AE7CD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993D815-AC15-418C-A4C6-3EA9AFDAE0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5AAA8-2C3E-4E9E-80FA-EF0CA54F3B61}" type="datetimeFigureOut">
              <a:rPr lang="th-TH" smtClean="0"/>
              <a:t>24/04/67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BD410D6-171C-4AAC-A6E4-09476745E7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8BEE515-97AA-4939-BD18-008984E88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6A1D2-3399-41FE-B5D9-CC0763925D1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70949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E8A4711D-9500-42B3-AE00-5E04F617C759}"/>
              </a:ext>
            </a:extLst>
          </p:cNvPr>
          <p:cNvSpPr txBox="1"/>
          <p:nvPr/>
        </p:nvSpPr>
        <p:spPr>
          <a:xfrm>
            <a:off x="1470422" y="2274838"/>
            <a:ext cx="92511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สถิติความผิดคดีอาญาคดี  </a:t>
            </a:r>
            <a:r>
              <a:rPr lang="en-US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5 กลุ่ม</a:t>
            </a:r>
            <a:r>
              <a:rPr lang="en-US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</a:p>
          <a:p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หน่วยงาน สภ.</a:t>
            </a:r>
            <a:r>
              <a:rPr lang="th-TH" sz="4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รือ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เสาะ ตั้งแต่ 1 ต.ค. 66 ถึง </a:t>
            </a:r>
            <a:r>
              <a:rPr lang="en-US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31 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มี.ค.67</a:t>
            </a:r>
            <a:r>
              <a:rPr lang="en-US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</a:t>
            </a:r>
          </a:p>
          <a:p>
            <a:r>
              <a:rPr lang="en-US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lang="th-TH" sz="4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4123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02E6D90A-83C1-4BAA-B42C-E97513133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789" y="0"/>
            <a:ext cx="5924635" cy="6863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5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>
            <a:extLst>
              <a:ext uri="{FF2B5EF4-FFF2-40B4-BE49-F238E27FC236}">
                <a16:creationId xmlns:a16="http://schemas.microsoft.com/office/drawing/2014/main" id="{A2073D77-AB4B-452C-A338-8FD3F48EF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880" y="0"/>
            <a:ext cx="5842239" cy="678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48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1919A5E2-9704-46F1-B4FC-B9B9A50EBE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031" y="0"/>
            <a:ext cx="6699937" cy="671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55107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</Words>
  <Application>Microsoft Office PowerPoint</Application>
  <PresentationFormat>แบบจอกว้าง</PresentationFormat>
  <Paragraphs>3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TH SarabunIT๙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MC</dc:creator>
  <cp:lastModifiedBy>MC</cp:lastModifiedBy>
  <cp:revision>3</cp:revision>
  <dcterms:created xsi:type="dcterms:W3CDTF">2024-04-24T05:03:46Z</dcterms:created>
  <dcterms:modified xsi:type="dcterms:W3CDTF">2024-04-24T05:17:12Z</dcterms:modified>
</cp:coreProperties>
</file>